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396" r:id="rId4"/>
    <p:sldId id="391" r:id="rId5"/>
    <p:sldId id="392" r:id="rId6"/>
    <p:sldId id="395" r:id="rId7"/>
    <p:sldId id="446" r:id="rId8"/>
    <p:sldId id="258" r:id="rId9"/>
    <p:sldId id="299" r:id="rId10"/>
    <p:sldId id="300" r:id="rId11"/>
    <p:sldId id="261" r:id="rId12"/>
    <p:sldId id="262" r:id="rId13"/>
    <p:sldId id="263" r:id="rId14"/>
    <p:sldId id="264" r:id="rId15"/>
    <p:sldId id="267" r:id="rId16"/>
    <p:sldId id="268" r:id="rId17"/>
    <p:sldId id="280" r:id="rId18"/>
    <p:sldId id="281" r:id="rId19"/>
    <p:sldId id="302" r:id="rId20"/>
    <p:sldId id="283" r:id="rId21"/>
    <p:sldId id="286" r:id="rId22"/>
    <p:sldId id="284" r:id="rId23"/>
    <p:sldId id="433" r:id="rId24"/>
    <p:sldId id="424" r:id="rId25"/>
    <p:sldId id="425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22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00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04" r:id="rId59"/>
    <p:sldId id="427" r:id="rId60"/>
    <p:sldId id="428" r:id="rId61"/>
    <p:sldId id="429" r:id="rId62"/>
    <p:sldId id="430" r:id="rId63"/>
    <p:sldId id="431" r:id="rId64"/>
    <p:sldId id="432" r:id="rId65"/>
    <p:sldId id="434" r:id="rId66"/>
    <p:sldId id="443" r:id="rId67"/>
    <p:sldId id="318" r:id="rId68"/>
    <p:sldId id="319" r:id="rId69"/>
    <p:sldId id="322" r:id="rId70"/>
    <p:sldId id="321" r:id="rId71"/>
    <p:sldId id="320" r:id="rId72"/>
    <p:sldId id="335" r:id="rId73"/>
    <p:sldId id="336" r:id="rId74"/>
    <p:sldId id="338" r:id="rId75"/>
    <p:sldId id="339" r:id="rId76"/>
    <p:sldId id="340" r:id="rId77"/>
    <p:sldId id="342" r:id="rId78"/>
    <p:sldId id="341" r:id="rId79"/>
    <p:sldId id="343" r:id="rId80"/>
    <p:sldId id="344" r:id="rId81"/>
    <p:sldId id="442" r:id="rId82"/>
    <p:sldId id="345" r:id="rId83"/>
    <p:sldId id="390" r:id="rId84"/>
    <p:sldId id="448" r:id="rId85"/>
    <p:sldId id="449" r:id="rId86"/>
    <p:sldId id="346" r:id="rId87"/>
    <p:sldId id="348" r:id="rId88"/>
    <p:sldId id="441" r:id="rId89"/>
    <p:sldId id="439" r:id="rId90"/>
    <p:sldId id="444" r:id="rId91"/>
    <p:sldId id="352" r:id="rId92"/>
    <p:sldId id="436" r:id="rId93"/>
    <p:sldId id="377" r:id="rId94"/>
    <p:sldId id="445" r:id="rId95"/>
    <p:sldId id="356" r:id="rId96"/>
    <p:sldId id="384" r:id="rId97"/>
    <p:sldId id="383" r:id="rId98"/>
    <p:sldId id="386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0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35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4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88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38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67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74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28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22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537D1-5B00-4BA1-A799-E4A4CF37BB07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46FD-84D9-4AA9-A221-366702D06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13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644" y="1512781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Documentation of 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Serverless</a:t>
            </a: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Three-Tier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92556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 Follow steps in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SettingUpLambda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04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1403784" y="346731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3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 Lambda is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&amp; Click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Add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trigger.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19288"/>
            <a:ext cx="9828213" cy="450694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76073" y="454797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77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 Search for API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 in Trigger Configuration.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68439" y="452026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92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 Follow the steps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SettingUplambda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&amp; Click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3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93" y="1910052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03784" y="3411898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403784" y="487864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74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2.7  Trigger API Gateway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added to Lambda.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19288"/>
            <a:ext cx="9839841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Code &amp; Click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from.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7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9097675" y="304244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87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2.9 Select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(Zip)files that has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Lamda_function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Upload.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27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64" y="1690688"/>
            <a:ext cx="6070600" cy="224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09-16 19274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64" y="3914702"/>
            <a:ext cx="6070600" cy="26979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2357511" y="2762393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Arrow 6"/>
          <p:cNvSpPr/>
          <p:nvPr/>
        </p:nvSpPr>
        <p:spPr>
          <a:xfrm>
            <a:off x="8515929" y="625584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677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2.10  File Uploaded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32306"/>
            <a:ext cx="9744364" cy="44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8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2.11 Click on Configuration in Lambda Function to get API Endpoint.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19288"/>
            <a:ext cx="9781309" cy="4490533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7158183" y="385975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8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7102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2.12  Copy the API Endpoint IN POSTMAN &amp; Send a Request to Lambda.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9" y="1755663"/>
            <a:ext cx="9190182" cy="4817782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7462984" y="280144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09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used for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8108"/>
            <a:ext cx="10515600" cy="4748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1.AWS LAMBDA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1.Triggers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2.Cloud Watch Logs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S3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(Simple Storage Service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1.Bucket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.AWS RDS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1.Database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2.CloudWatch Metrics ,Logs &amp; Events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4.Dbeaver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5.Postman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207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7614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2.13  Click on Monitor in Lambda function &amp; Click on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919288"/>
            <a:ext cx="9916633" cy="451884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202312" y="281781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04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2.14  Open Logs of  Lambda function “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qwert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4" y="1919288"/>
            <a:ext cx="9831572" cy="450848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902456" y="360290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39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75" y="397023"/>
            <a:ext cx="11293551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2.15  The log of Hitting Request to Lambda via API Gateway from Postman.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3" y="1919288"/>
            <a:ext cx="9865203" cy="450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6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2.16  Copy the API Endpoint in JavaScript code of website.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4" y="1690688"/>
            <a:ext cx="9152464" cy="479323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770675" y="420326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167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.Setting up S3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510"/>
            <a:ext cx="10515600" cy="474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.Search for S3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S3 dashboard, Click on Create 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.Select the bucket type as General Purpose, Give Unique bucket name to your 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.Checkmark on Block All public Access, Select ACL’s disable in Object Ownership &amp; Create on 	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S3 Bucket 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Objects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,Click on Upload &amp; Choose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files from your PC.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.Click on file to be uploaded (Html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and Click on Upload.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.When we use the Object URL of this file in S3 bucket it will be only available for your Private 	users.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.If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Public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wants to access the website.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.Select the file in S3 bucket ,Click on permissions,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Uncheck mark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“Block all public access”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convert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,Copy the Bucket ARN number &amp; Click on Edit on Bucket Policy.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2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5993"/>
            <a:ext cx="10515600" cy="558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.Select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bucket policy in Select Policy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,Click on Allow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ffects &amp; Type * in Principles.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10.Check mark All Actions , Paste the Bucket ARN and enter /* after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11.Click 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 Statement &amp; Click on Generate Policy.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12.Copy the code from AWS Policy and Paste it in Bucket Policy &amp; Save it.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13.Bucket Policy edited Successfully.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public users can access our website by Object URL.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  Click 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reate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4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589818" y="338325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51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 Give Unique Name for your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4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46130" y="456348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346130" y="375530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90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  Follow the steps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S3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206836" y="314310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96483"/>
            <a:ext cx="9951837" cy="45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8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3.4  Make Sure that the Checkmark is ticked in Block all public access.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5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13802" y="3270393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76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the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154811"/>
            <a:ext cx="96774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  Bucket Created Successfully &amp; Open the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5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919288"/>
            <a:ext cx="97726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674020" y="4969883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0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  Click on Upload to add files in bucket.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5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5405511" y="4757448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844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3.7  Click on Add files.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6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4491111" y="382753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55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3.8  Select the files from the PC.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6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5" y="1919288"/>
            <a:ext cx="70278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7843911" y="606829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178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3.9  Select all Files &amp; Click Upload.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6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109788" y="311337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6243782" y="596019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171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3.10  Objects in S3 bucket added Successfully.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7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134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3.11  Copy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Object-URL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registrationform.html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49" y="1966159"/>
            <a:ext cx="9758901" cy="444973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6624711" y="5745739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91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3.12  Click on Edit in Block Public Access.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9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9515693" y="451730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38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3.13  Uncheck the Block all public access.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9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37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15402" y="389846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06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3.14  Now the bucket is Public.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9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919288"/>
            <a:ext cx="981710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20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1.Sign-in to AWS Root Account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AWS Management Console in Browser.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2.Open to the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“Sign In to the Console”.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4.Choose “Root user” as the login method.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5.Enter Email and Password that is associated with your AWS root account.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Sign in.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6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3.15  Click on Edit in Bucket Policy.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9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9026166" y="237446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755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3.16  Copy the Bucket ARN &amp; Click on Policy Generator.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24638" y="384305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910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3.17  Create a New Policy Generator.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0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13" y="1919288"/>
            <a:ext cx="90439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56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3.18  Follow the steps 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SettingUp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 S3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1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919288"/>
            <a:ext cx="90916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2550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3.19  Click on Generate Policy &amp; Copy the code.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1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53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452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3.20  Paste the Code here &amp; Click on Save.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2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919288"/>
            <a:ext cx="98742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552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3.21 Copy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URL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registrationform.html to share everyone.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49" y="1966159"/>
            <a:ext cx="9758901" cy="44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53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4.Setting Up RDS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85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RDS in Search bar and open RDS dashboard, Click on Dashboard.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Create Dashboard ,Select Standard Create in choose Database Creation Method &amp; Select 	Engine of database.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Free Tier in Templates , Give Name to database, Create Username &amp; Create Master 	Password for database in Credential Settings.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4.Select the Instance type, Storage &amp; Select default VPC ,Checkmark Yes in Public Access.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5.Select default Security Group &amp; Choose Availability Zone.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6.Enable Enhance Monitoring In Monitoring &amp; Click on Create.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7.Database is created , Open database , Click on Connectivity &amp; Security.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8.Click on VPC Security groups, Click on default group ,it will direct us to Security group details.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9.Click on Inbound rules , Click on edit Inbound rules &amp; Click add rules – Select Custom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	port number 3306(Database port number) &amp; Click on save.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10.Copy the Endpoint of the Database.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13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  Click on Dashboards in RDS Dashboard.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08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828801" y="269052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382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4.2  Click on Create Databases.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09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37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455563" y="269976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40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  AWS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Home.</a:t>
            </a:r>
            <a:endParaRPr lang="en-IN" sz="2800" dirty="0"/>
          </a:p>
        </p:txBody>
      </p:sp>
      <p:pic>
        <p:nvPicPr>
          <p:cNvPr id="3" name="Picture 2" descr="Screenshot 2024-09-01 1048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882343"/>
            <a:ext cx="98171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255491" y="185001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81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4.3  Select Standard Create &amp; Engine of database.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09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18420" y="322984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318420" y="520541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481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4.4  Select Free Tier in Templates.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09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5" y="1919288"/>
            <a:ext cx="98361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160655" y="295838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706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4.5  Give Name , Username &amp; Create Password for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2024-09-16 211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2" y="1712444"/>
            <a:ext cx="9036916" cy="50809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1520357" y="392038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1520357" y="2928647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1520357" y="535686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322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4.6 Select the Instance type &amp; Storage.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96930" y="423097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57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4.7  Select default VPC &amp; Public Access as Yes.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1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2" y="1712445"/>
            <a:ext cx="9036916" cy="50809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530856" y="518232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530856" y="472512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215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 Select default Security Group &amp; Availability Zone.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2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1919288"/>
            <a:ext cx="97567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24638" y="525621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424638" y="342149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437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4.9  Enable Enhance Monitoring In Monitoring &amp; Click on Create.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87693" y="2651557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572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4.10  It will take a while to Create the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12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252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4.11  RDS Created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13" y="1919288"/>
            <a:ext cx="9828598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0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4.12  Open the database &amp; Click on VPC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2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6476929" y="555177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32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2.SettingUp Lambda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007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Lambda in Search bar and open Lambda dashboard.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Lambda Function , Assign a Name to Lambda &amp; Runtime(Language) , Select 	Architecture as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x86_64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Click on Create a new role with basic lambda Permissions ,Create.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Add Trigger , Search for API Gateway , in intent block checkmark on Create new API , in 	API type block select REST API , in Security dropdown select Open and Add it.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Code in Lambda Function , Click on Upload from , select the ZIP file ,click on Upload to 	Upload the zip file in Lambda function &amp; the code will be Deployed if not Click on Deploy.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5.Click on Configuration in Lambda Function to get API Endpoint &amp; Copy it.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6.Open Postman , Select GET – Paste the API Endpoint, Click on Body – raw ,enter the data that has 	to Lambda &amp; Click on send to Hit a request to Lambda Via API Gateway from postman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4.13  Open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2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ight Arrow 8"/>
          <p:cNvSpPr/>
          <p:nvPr/>
        </p:nvSpPr>
        <p:spPr>
          <a:xfrm>
            <a:off x="3650602" y="341817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811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4.14  Click on edit Inbound rules.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3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10381672" y="495343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305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4.15  Click on Add rule as Custom TCP with database port number.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4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643838" y="4240213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10575637" y="556303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865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4.16  Click on save to add the rule.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4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919288"/>
            <a:ext cx="9790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173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4.17 Copy the database endpoint.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5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919288"/>
            <a:ext cx="97726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791620" y="551483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529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507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5.DBeaver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6244"/>
            <a:ext cx="10704616" cy="428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1.Install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Open.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connect to database logo, Search for our Database Engine &amp; Click Next.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3.Paste the Database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URL in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Host, Enter the Username, Password  &amp; Click on Test Connection.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ok &amp; then Finish to Established Connection  between RDS Database &amp;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5.Expand Database-1,Right Click on New Database &amp; Enter Database name Click on ok.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6.Expand formdata1,Right click on it ,Select SQL editor &amp; Open SQL Script.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7.To create a table in formdata1 database , copy the query1 in the script.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8.Run the SQL query , Table has been created &amp; Expand the tables in formdata1 database.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9.To display the table Copy the query2 in the Script &amp; Run the query then table is displayed.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10.Table is Created.</a:t>
            </a:r>
          </a:p>
        </p:txBody>
      </p:sp>
    </p:spTree>
    <p:extLst>
      <p:ext uri="{BB962C8B-B14F-4D97-AF65-F5344CB8AC3E}">
        <p14:creationId xmlns:p14="http://schemas.microsoft.com/office/powerpoint/2010/main" val="18476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1016"/>
            <a:ext cx="10515600" cy="5585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Query-1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users (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email VARCHAR(255) NOT NULL,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VARCHAR(100),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VARCHAR(100),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phone VARCHAR(15),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birthday DATE, position VARCHAR(100),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courseLevel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VARCHAR(50),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timeSlot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VARCHAR(50),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PRIMARY KEY (email)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);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Query-2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SELECT * FROM users;</a:t>
            </a:r>
          </a:p>
        </p:txBody>
      </p:sp>
    </p:spTree>
    <p:extLst>
      <p:ext uri="{BB962C8B-B14F-4D97-AF65-F5344CB8AC3E}">
        <p14:creationId xmlns:p14="http://schemas.microsoft.com/office/powerpoint/2010/main" val="3032494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  Open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Click on connect to database logo.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6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1919288"/>
            <a:ext cx="85566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475798" y="212508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100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5.2  Search for our Database Engine.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7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1919288"/>
            <a:ext cx="85486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469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5.3  Paste the Database URL in Server Host , Click on Test Connection.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8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1919288"/>
            <a:ext cx="85486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7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595" y="8220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7.Click on Monitor in Lambda Function ,Click on view Cloud Watch Logs &amp; Open Log groups – 	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/lambda/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qwert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to watch the logs of the created Lambda Function.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8.We can see the logs of Hitting Request to Lambda via API Gateway from Postman.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9.When we hit a request from postman through API Gateway’ end point then API Gateway will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receive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request from postman with data &amp; now it sends the data in raw body to Lambda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3676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5.4 Click on ok &amp; Click on Finish.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28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683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Established between RDS Database &amp;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 descr="Screenshot 2024-09-16 2127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1919288"/>
            <a:ext cx="85661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901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5.6  Expand the database-1 &amp; Right click on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0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3" y="1919288"/>
            <a:ext cx="85232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032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5.7  Create New Database &amp; Click on ok.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09-16 23114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92" y="3192235"/>
            <a:ext cx="2731580" cy="1681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001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5.8  Expand New Database-”formdata1”.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1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1919288"/>
            <a:ext cx="85566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92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5.9  Right Click on New database &amp; Select Open SQL script.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919288"/>
            <a:ext cx="85312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553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5.10  Create a table in the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3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8554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5.11  Run the Query to Create the User table in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4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284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5.12  Expand Tables in formdata1 &amp; Table created in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3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43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5.13  To display table write the following Query.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5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1919288"/>
            <a:ext cx="85566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1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  Click on Create Lambda Function.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1919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998692" y="378965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1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5.14  Run the Query &amp; It displays the table.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5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052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6.Connecting Lambda to 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 the following data in the python Lambda.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DB_HOST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'database-1.c748oseu4sqb.us-east-1.rds.amazonaws.com‘(database endpoint)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DB_PORT = 3306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DB_USER = 'admin'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DB_PASSWORD = '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mypassword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DB_NAME =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‘formdata1'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177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6.1  Paste Database endpoint in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DBHost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Deploy.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6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919288"/>
            <a:ext cx="981710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8552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7.Fill the form 3 pics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8 1429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1498769"/>
            <a:ext cx="8951624" cy="503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8117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18 1429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685800"/>
            <a:ext cx="97567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26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09-18 1431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685800"/>
            <a:ext cx="97567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9314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 The data entered in the form is displayed here.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17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63" y="1919288"/>
            <a:ext cx="85740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660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7.2  The form is Filled many Customers.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2024-09-17 0007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1919288"/>
            <a:ext cx="85661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7512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7.3  Arranged in Ascending order of First Name.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84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80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7.4  Selected the Data That contains Course Level - Associate.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7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1919288"/>
            <a:ext cx="85661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63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 Assign a Name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Lambda &amp; Runtime.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88" y="1919288"/>
            <a:ext cx="9873733" cy="448151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292947" y="320357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>
            <a:off x="1305070" y="437659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1318853" y="505618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2559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8.Monitoring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1.Monitoring Lambda Function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Watch Logs for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Detailed information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Request from Website to RDS.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logs of Website taking Data Successfully.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Watch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2.Monitoring Database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RDS Logs &amp; Events.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Watch Metrics of RDS.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Maintenance , Backup &amp; Snapshots in RDS.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28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8.1.1 Cloud Watch Logs for Lambda-”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qwert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95" y="2000002"/>
            <a:ext cx="10017543" cy="4400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7703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8.1.2  Detailed information of the request from site to data store in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29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193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8.1.3  Some logs of Website taking Data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48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919288"/>
            <a:ext cx="99631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0415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8.1.4 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Metrics.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23" y="1985578"/>
            <a:ext cx="8188035" cy="46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0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8.2.1  RDS Logs &amp; Events.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332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565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8.2.2  Cloud Watch Metrics of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6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1919288"/>
            <a:ext cx="795337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404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8.2.3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6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868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8.2.4  Maintenance , Backup &amp; Snapshots in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7 0006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60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</TotalTime>
  <Words>1207</Words>
  <Application>Microsoft Office PowerPoint</Application>
  <PresentationFormat>Widescreen</PresentationFormat>
  <Paragraphs>181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Times New Roman</vt:lpstr>
      <vt:lpstr>Office Theme</vt:lpstr>
      <vt:lpstr>Process Documentation of  Serverless Three-Tier Application</vt:lpstr>
      <vt:lpstr>Services used for Project</vt:lpstr>
      <vt:lpstr>Flowchart of the Project</vt:lpstr>
      <vt:lpstr>1.Sign-in to AWS Root Account</vt:lpstr>
      <vt:lpstr>1.1  AWS Console Home.</vt:lpstr>
      <vt:lpstr>2.SettingUp Lambda</vt:lpstr>
      <vt:lpstr>PowerPoint Presentation</vt:lpstr>
      <vt:lpstr>2.1  Click on Create Lambda Function.</vt:lpstr>
      <vt:lpstr>2.2  Assign a Name to Lambda &amp; Runtime.</vt:lpstr>
      <vt:lpstr>2.3  Follow steps in SettingUpLambda.</vt:lpstr>
      <vt:lpstr>2.4  Lambda is Created &amp; Click on Add trigger.</vt:lpstr>
      <vt:lpstr>2.5  Search for API Gateway in Trigger Configuration.</vt:lpstr>
      <vt:lpstr>2.6  Follow the steps in SettingUplambda  &amp; Click on Add.</vt:lpstr>
      <vt:lpstr>2.7  Trigger API Gateway is added to Lambda.</vt:lpstr>
      <vt:lpstr>2.8  Click on Code &amp; Click on Upload from.</vt:lpstr>
      <vt:lpstr>2.9 Select the (Zip)files that has Lamda_function &amp; Upload.</vt:lpstr>
      <vt:lpstr>2.10  File Uploaded Successfully.</vt:lpstr>
      <vt:lpstr>2.11 Click on Configuration in Lambda Function to get API Endpoint.</vt:lpstr>
      <vt:lpstr>2.12  Copy the API Endpoint IN POSTMAN &amp; Send a Request to Lambda.</vt:lpstr>
      <vt:lpstr>2.13  Click on Monitor in Lambda function &amp; Click on CloudWatch Logs.</vt:lpstr>
      <vt:lpstr>2.14  Open Logs of  Lambda function “qwert”.  </vt:lpstr>
      <vt:lpstr>2.15  The log of Hitting Request to Lambda via API Gateway from Postman.</vt:lpstr>
      <vt:lpstr>2.16  Copy the API Endpoint in JavaScript code of website.</vt:lpstr>
      <vt:lpstr>3.Setting up S3 bucket</vt:lpstr>
      <vt:lpstr>PowerPoint Presentation</vt:lpstr>
      <vt:lpstr>3.1  Click On Create Bucket.</vt:lpstr>
      <vt:lpstr>3.2  Give Unique Name for your Bucket.</vt:lpstr>
      <vt:lpstr>3.3  Follow the steps in Setting Up S3.</vt:lpstr>
      <vt:lpstr>3.4  Make Sure that the Checkmark is ticked in Block all public access. </vt:lpstr>
      <vt:lpstr>3.5  Bucket Created Successfully &amp; Open the bucket.</vt:lpstr>
      <vt:lpstr>3.6  Click on Upload to add files in bucket.  </vt:lpstr>
      <vt:lpstr>3.7  Click on Add files.</vt:lpstr>
      <vt:lpstr>3.8  Select the files from the PC.</vt:lpstr>
      <vt:lpstr>3.9  Select all Files &amp; Click Upload.</vt:lpstr>
      <vt:lpstr>3.10  Objects in S3 bucket added Successfully. </vt:lpstr>
      <vt:lpstr>3.11  Copy the Object-URL of registrationform.html </vt:lpstr>
      <vt:lpstr>3.12  Click on Edit in Block Public Access.</vt:lpstr>
      <vt:lpstr>3.13  Uncheck the Block all public access.</vt:lpstr>
      <vt:lpstr>3.14  Now the bucket is Public.</vt:lpstr>
      <vt:lpstr>3.15  Click on Edit in Bucket Policy.</vt:lpstr>
      <vt:lpstr>3.16  Copy the Bucket ARN &amp; Click on Policy Generator.</vt:lpstr>
      <vt:lpstr>3.17  Create a New Policy Generator.</vt:lpstr>
      <vt:lpstr>3.18  Follow the steps in SettingUp S3.</vt:lpstr>
      <vt:lpstr>3.19  Click on Generate Policy &amp; Copy the code.</vt:lpstr>
      <vt:lpstr>3.20  Paste the Code here &amp; Click on Save.</vt:lpstr>
      <vt:lpstr>3.21 Copy the Object URL of registrationform.html to share everyone.</vt:lpstr>
      <vt:lpstr>4.Setting Up RDS</vt:lpstr>
      <vt:lpstr>4.1  Click on Dashboards in RDS Dashboard.</vt:lpstr>
      <vt:lpstr>4.2  Click on Create Databases.</vt:lpstr>
      <vt:lpstr>4.3  Select Standard Create &amp; Engine of database. </vt:lpstr>
      <vt:lpstr>4.4  Select Free Tier in Templates.</vt:lpstr>
      <vt:lpstr>4.5  Give Name , Username &amp; Create Password for database.</vt:lpstr>
      <vt:lpstr>4.6 Select the Instance type &amp; Storage.</vt:lpstr>
      <vt:lpstr>4.7  Select default VPC &amp; Public Access as Yes.</vt:lpstr>
      <vt:lpstr>4.8  Select default Security Group &amp; Availability Zone.</vt:lpstr>
      <vt:lpstr>4.9  Enable Enhance Monitoring In Monitoring &amp; Click on Create.</vt:lpstr>
      <vt:lpstr>4.10  It will take a while to Create the Database.</vt:lpstr>
      <vt:lpstr>4.11  RDS Created Successfully.</vt:lpstr>
      <vt:lpstr>4.12  Open the database &amp; Click on VPC Security Group.</vt:lpstr>
      <vt:lpstr>4.13  Open Security Group.</vt:lpstr>
      <vt:lpstr>4.14  Click on edit Inbound rules.</vt:lpstr>
      <vt:lpstr>4.15  Click on Add rule as Custom TCP with database port number.</vt:lpstr>
      <vt:lpstr>4.16  Click on save to add the rule.</vt:lpstr>
      <vt:lpstr>4.17 Copy the database endpoint.</vt:lpstr>
      <vt:lpstr>5.DBeaver</vt:lpstr>
      <vt:lpstr>PowerPoint Presentation</vt:lpstr>
      <vt:lpstr>5.1  Open Dbeaver &amp; Click on connect to database logo.</vt:lpstr>
      <vt:lpstr>5.2  Search for our Database Engine.</vt:lpstr>
      <vt:lpstr>5.3  Paste the Database URL in Server Host , Click on Test Connection. </vt:lpstr>
      <vt:lpstr>5.4 Click on ok &amp; Click on Finish.</vt:lpstr>
      <vt:lpstr>5.5  Connection Established between RDS Database &amp; Dbeaver.</vt:lpstr>
      <vt:lpstr>5.6  Expand the database-1 &amp; Right click on Database.</vt:lpstr>
      <vt:lpstr>5.7  Create New Database &amp; Click on ok.</vt:lpstr>
      <vt:lpstr>5.8  Expand New Database-”formdata1”.</vt:lpstr>
      <vt:lpstr>5.9  Right Click on New database &amp; Select Open SQL script.</vt:lpstr>
      <vt:lpstr>5.10  Create a table in the database.</vt:lpstr>
      <vt:lpstr>5.11  Run the Query to Create the User table in Database.</vt:lpstr>
      <vt:lpstr>5.12  Expand Tables in formdata1 &amp; Table created in database.</vt:lpstr>
      <vt:lpstr>5.13  To display table write the following Query.</vt:lpstr>
      <vt:lpstr>5.14  Run the Query &amp; It displays the table.</vt:lpstr>
      <vt:lpstr>6.Connecting Lambda to RDS</vt:lpstr>
      <vt:lpstr>6.1  Paste Database endpoint in DBHost  &amp; Deploy.</vt:lpstr>
      <vt:lpstr>7.Fill the form 3 pics</vt:lpstr>
      <vt:lpstr>PowerPoint Presentation</vt:lpstr>
      <vt:lpstr>PowerPoint Presentation</vt:lpstr>
      <vt:lpstr>7.1 The data entered in the form is displayed here. </vt:lpstr>
      <vt:lpstr>7.2  The form is Filled many Customers. </vt:lpstr>
      <vt:lpstr>7.3  Arranged in Ascending order of First Name.</vt:lpstr>
      <vt:lpstr>7.4  Selected the Data That contains Course Level - Associate. </vt:lpstr>
      <vt:lpstr>8.Monitoring </vt:lpstr>
      <vt:lpstr>8.1.1 Cloud Watch Logs for Lambda-”qwert”.</vt:lpstr>
      <vt:lpstr>8.1.2  Detailed information of the request from site to data store in RDS.</vt:lpstr>
      <vt:lpstr>8.1.3  Some logs of Website taking Data Successfully.</vt:lpstr>
      <vt:lpstr>8.1.4  CloudWatch Metrics.</vt:lpstr>
      <vt:lpstr>8.2.1  RDS Logs &amp; Events.</vt:lpstr>
      <vt:lpstr>8.2.2  Cloud Watch Metrics of RDS.</vt:lpstr>
      <vt:lpstr>8.2.3  </vt:lpstr>
      <vt:lpstr>8.2.4  Maintenance , Backup &amp; Snapshots in RDS.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78</cp:revision>
  <dcterms:created xsi:type="dcterms:W3CDTF">2024-09-16T14:37:14Z</dcterms:created>
  <dcterms:modified xsi:type="dcterms:W3CDTF">2024-09-19T14:43:48Z</dcterms:modified>
</cp:coreProperties>
</file>